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STASSNEY LN / NUCKOLS CROSSING RD
Intersection ID: 5157879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STASSNEY LN / NUCKOLS CROSSING RD
Intersection ID: 5157879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STASSNEY LN / NUCKOLS CROSSING RD
Intersection ID: 5157879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STASSNEY LN / NUCKOLS CROSSING RD
Intersection ID: 5157879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